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476" r:id="rId2"/>
    <p:sldId id="477" r:id="rId3"/>
    <p:sldId id="478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di-Aida (22.03.2022)" id="{A116E4EA-3AC3-4E9F-9F0D-7BDD133FE68F}">
          <p14:sldIdLst>
            <p14:sldId id="476"/>
            <p14:sldId id="477"/>
            <p14:sldId id="478"/>
          </p14:sldIdLst>
        </p14:section>
        <p14:section name="Default Section" id="{7B668007-B02B-0B44-9DEF-96C3A5DF386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ECF5A4C-ED2F-DC89-1CEC-D138217E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44561"/>
            <a:ext cx="4301957" cy="5568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1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08B6057-FF2C-A237-30E3-E8E50B271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Bett, sitzend, drinnen enthält.&#10;&#10;Automatisch generierte Beschreibung">
            <a:extLst>
              <a:ext uri="{FF2B5EF4-FFF2-40B4-BE49-F238E27FC236}">
                <a16:creationId xmlns:a16="http://schemas.microsoft.com/office/drawing/2014/main" id="{BC60C612-3D78-D880-E4BC-97A0E430E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8" r="-2" b="11141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Gebäude, Person, darstellend enthält.&#10;&#10;Automatisch generierte Beschreibung">
            <a:extLst>
              <a:ext uri="{FF2B5EF4-FFF2-40B4-BE49-F238E27FC236}">
                <a16:creationId xmlns:a16="http://schemas.microsoft.com/office/drawing/2014/main" id="{8AFC4432-2D88-07C5-3FA6-F591E5007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7" r="11696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584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Bett enthält.&#10;&#10;Automatisch generierte Beschreibung">
            <a:extLst>
              <a:ext uri="{FF2B5EF4-FFF2-40B4-BE49-F238E27FC236}">
                <a16:creationId xmlns:a16="http://schemas.microsoft.com/office/drawing/2014/main" id="{ECB8EB9A-BA6D-1F29-F291-ADF629D92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r="-1" b="29771"/>
          <a:stretch/>
        </p:blipFill>
        <p:spPr>
          <a:xfrm>
            <a:off x="2164738" y="-1"/>
            <a:ext cx="7740059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AC268A-9FD7-6468-B928-CDB5AEB60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0" r="3" b="9618"/>
          <a:stretch/>
        </p:blipFill>
        <p:spPr>
          <a:xfrm>
            <a:off x="2161799" y="3452815"/>
            <a:ext cx="7744201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3262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2023-10-08T09:03:17Z</dcterms:modified>
</cp:coreProperties>
</file>